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43FDBE-AA0A-4D0B-8F04-F9CC1A21D072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BF967F28-8CE2-44A6-91EA-0A8E4A70D189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5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9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79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8AF3C08B-80FE-4328-AC44-C9778D21BB54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E9D94595-A54E-4D50-BA51-49DF65B24724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oleObject" Target="../embeddings/oleObject2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53814"/>
              </p:ext>
            </p:extLst>
          </p:nvPr>
        </p:nvGraphicFramePr>
        <p:xfrm>
          <a:off x="3001963" y="1397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98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1963" y="1397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83217"/>
              </p:ext>
            </p:extLst>
          </p:nvPr>
        </p:nvGraphicFramePr>
        <p:xfrm>
          <a:off x="511012" y="-1188546"/>
          <a:ext cx="7825906" cy="868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99" name="Acrobat Document" r:id="rId7" imgW="5829300" imgH="7543800" progId="AcroExch.Document.7">
                  <p:embed/>
                </p:oleObj>
              </mc:Choice>
              <mc:Fallback>
                <p:oleObj name="Acrobat Document" r:id="rId7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012" y="-1188546"/>
                        <a:ext cx="7825906" cy="8682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Loverboy - Working For The Weekend lyric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6731" y="1022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00"/>
    </mc:Choice>
    <mc:Fallback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296410"/>
              </p:ext>
            </p:extLst>
          </p:nvPr>
        </p:nvGraphicFramePr>
        <p:xfrm>
          <a:off x="777766" y="-205560"/>
          <a:ext cx="7451834" cy="797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0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766" y="-205560"/>
                        <a:ext cx="7451834" cy="7970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1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00"/>
    </mc:Choice>
    <mc:Fallback>
      <p:transition spd="slow" advTm="4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1685"/>
              </p:ext>
            </p:extLst>
          </p:nvPr>
        </p:nvGraphicFramePr>
        <p:xfrm>
          <a:off x="515006" y="-266742"/>
          <a:ext cx="7210097" cy="7905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44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006" y="-266742"/>
                        <a:ext cx="7210097" cy="7905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1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00"/>
    </mc:Choice>
    <mc:Fallback>
      <p:transition spd="slow" advTm="5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07167"/>
              </p:ext>
            </p:extLst>
          </p:nvPr>
        </p:nvGraphicFramePr>
        <p:xfrm>
          <a:off x="216722" y="-515005"/>
          <a:ext cx="8496354" cy="8082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8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722" y="-515005"/>
                        <a:ext cx="8496354" cy="8082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1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187114"/>
              </p:ext>
            </p:extLst>
          </p:nvPr>
        </p:nvGraphicFramePr>
        <p:xfrm>
          <a:off x="301793" y="1074269"/>
          <a:ext cx="8338699" cy="1079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2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793" y="1074269"/>
                        <a:ext cx="8338699" cy="1079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1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00"/>
    </mc:Choice>
    <mc:Fallback>
      <p:transition spd="slow" advTm="5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GE Inspira Pitch</vt:lpstr>
      <vt:lpstr>Blank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2012-09-04T03:19:41Z</dcterms:created>
  <dcterms:modified xsi:type="dcterms:W3CDTF">2012-09-04T03:35:34Z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