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5"/>
  </p:notesMasterIdLst>
  <p:handoutMasterIdLst>
    <p:handoutMasterId r:id="rId6"/>
  </p:handoutMasterIdLst>
  <p:sldIdLst>
    <p:sldId id="264" r:id="rId2"/>
    <p:sldId id="262" r:id="rId3"/>
    <p:sldId id="263" r:id="rId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50"/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84538" autoAdjust="0"/>
  </p:normalViewPr>
  <p:slideViewPr>
    <p:cSldViewPr snapToGrid="0">
      <p:cViewPr varScale="1">
        <p:scale>
          <a:sx n="65" d="100"/>
          <a:sy n="65" d="100"/>
        </p:scale>
        <p:origin x="-1374" y="-114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GE Title or job number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10/31/2012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10/31/2012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10/31/2012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10/31/2012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10/31/2012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10/31/2012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-255025"/>
            <a:ext cx="8406581" cy="6874131"/>
          </a:xfrm>
          <a:prstGeom prst="rect">
            <a:avLst/>
          </a:prstGeom>
        </p:spPr>
      </p:pic>
      <p:pic>
        <p:nvPicPr>
          <p:cNvPr id="3" name="Tom Petty - Mary Jane's Last Da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3355" y="1192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2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000"/>
    </mc:Choice>
    <mc:Fallback>
      <p:transition spd="slow" advTm="10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-103853"/>
            <a:ext cx="7870391" cy="66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0"/>
    </mc:Choice>
    <mc:Fallback>
      <p:transition spd="slow" advTm="9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19125"/>
            <a:ext cx="73152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0"/>
    </mc:Choice>
    <mc:Fallback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</TotalTime>
  <Words>0</Words>
  <Application>Microsoft Office PowerPoint</Application>
  <PresentationFormat>On-screen Show (4:3)</PresentationFormat>
  <Paragraphs>0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</vt:lpstr>
      <vt:lpstr>PowerPoint Presentation</vt:lpstr>
      <vt:lpstr>PowerPoint Presentation</vt:lpstr>
      <vt:lpstr>PowerPoint Presentation</vt:lpstr>
    </vt:vector>
  </TitlesOfParts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Wielenga, Jerry (GE Healthcare)</dc:creator>
  <cp:keywords>September 22, 2004 – Version 1.1</cp:keywords>
  <dc:description>General Electric Company 2004</dc:description>
  <cp:lastModifiedBy>Wielenga, Jerry (GE Healthcare)</cp:lastModifiedBy>
  <cp:revision>2</cp:revision>
  <cp:lastPrinted>2003-08-29T14:38:12Z</cp:lastPrinted>
  <dcterms:created xsi:type="dcterms:W3CDTF">2012-11-01T02:09:07Z</dcterms:created>
  <dcterms:modified xsi:type="dcterms:W3CDTF">2012-11-01T02:26:29Z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