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B2A66BFA-96CA-4462-A8E7-77A1E41C565C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7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6E1F6C6D-627F-4DB1-9CBE-BCA8F7AF5808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49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6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2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95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E228A217-0508-495B-9B96-7DEE555191F1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1856457B-9774-4F1C-B5C7-D121A41269A5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36315"/>
              </p:ext>
            </p:extLst>
          </p:nvPr>
        </p:nvGraphicFramePr>
        <p:xfrm>
          <a:off x="493986" y="-630622"/>
          <a:ext cx="8429297" cy="800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49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986" y="-630622"/>
                        <a:ext cx="8429297" cy="800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Jimmy Eat World - The Middle - Lyric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31" y="8014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0"/>
    </mc:Choice>
    <mc:Fallback xmlns="">
      <p:transition spd="slow" advTm="8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07075"/>
              </p:ext>
            </p:extLst>
          </p:nvPr>
        </p:nvGraphicFramePr>
        <p:xfrm>
          <a:off x="468969" y="-147145"/>
          <a:ext cx="8054921" cy="827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95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69" y="-147145"/>
                        <a:ext cx="8054921" cy="8277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0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Blank</vt:lpstr>
      <vt:lpstr>Acrobat Document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2012-03-31T16:43:19Z</dcterms:created>
  <dcterms:modified xsi:type="dcterms:W3CDTF">2012-09-04T02:46:58Z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