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7A7A"/>
    <a:srgbClr val="6B6B6B"/>
    <a:srgbClr val="767676"/>
    <a:srgbClr val="4C4C4C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047" autoAdjust="0"/>
    <p:restoredTop sz="84563" autoAdjust="0"/>
  </p:normalViewPr>
  <p:slideViewPr>
    <p:cSldViewPr snapToGrid="0">
      <p:cViewPr varScale="1">
        <p:scale>
          <a:sx n="91" d="100"/>
          <a:sy n="91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707E15CA-30CE-4135-AB5F-9EA0819A0E1C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86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D1D8C8D5-249F-4D8E-A039-237CB5063464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64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8062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7511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5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280988"/>
            <a:ext cx="2114550" cy="5683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80988"/>
            <a:ext cx="6192838" cy="5683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3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8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68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3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2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7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23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04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18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9602" name="Text Box 18"/>
          <p:cNvSpPr txBox="1">
            <a:spLocks noChangeArrowheads="1"/>
          </p:cNvSpPr>
          <p:nvPr/>
        </p:nvSpPr>
        <p:spPr bwMode="auto">
          <a:xfrm>
            <a:off x="6442075" y="6229350"/>
            <a:ext cx="245586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D2DF14EC-DBD9-4737-96A8-A004246CD0AA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/>
              <a:t> /</a:t>
            </a:r>
          </a:p>
          <a:p>
            <a:pPr algn="r">
              <a:lnSpc>
                <a:spcPct val="90000"/>
              </a:lnSpc>
            </a:pPr>
            <a:r>
              <a:rPr lang="en-US" sz="900"/>
              <a:t>GE Title or job number /</a:t>
            </a:r>
          </a:p>
          <a:p>
            <a:pPr algn="r">
              <a:lnSpc>
                <a:spcPct val="90000"/>
              </a:lnSpc>
            </a:pPr>
            <a:fld id="{3817CF4C-E8D8-4E0D-90BA-4A7AED45A985}" type="datetime1">
              <a:rPr lang="en-US" sz="900"/>
              <a:pPr algn="r">
                <a:lnSpc>
                  <a:spcPct val="90000"/>
                </a:lnSpc>
              </a:pPr>
              <a:t>9/3/2012</a:t>
            </a:fld>
            <a:endParaRPr lang="en-US"/>
          </a:p>
        </p:txBody>
      </p:sp>
      <p:pic>
        <p:nvPicPr>
          <p:cNvPr id="57960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78538"/>
            <a:ext cx="17637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7" y="-180474"/>
            <a:ext cx="7421671" cy="7038473"/>
          </a:xfrm>
          <a:prstGeom prst="rect">
            <a:avLst/>
          </a:prstGeom>
        </p:spPr>
      </p:pic>
      <p:pic>
        <p:nvPicPr>
          <p:cNvPr id="3" name="sweet child o min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6988" y="207745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00"/>
    </mc:Choice>
    <mc:Fallback xmlns="">
      <p:transition spd="slow" advTm="6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717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8" y="-469231"/>
            <a:ext cx="8258575" cy="732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3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00"/>
    </mc:Choice>
    <mc:Fallback xmlns="">
      <p:transition spd="slow" advTm="5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7" y="-183171"/>
            <a:ext cx="7664116" cy="70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0"/>
    </mc:Choice>
    <mc:Fallback xmlns="">
      <p:transition spd="slow" advTm="4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0" y="-238720"/>
            <a:ext cx="8085222" cy="743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6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00"/>
    </mc:Choice>
    <mc:Fallback xmlns="">
      <p:transition spd="slow" advTm="5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0"/>
            <a:ext cx="6521116" cy="67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1E4191"/>
      </a:dk1>
      <a:lt1>
        <a:srgbClr val="FFFFFF"/>
      </a:lt1>
      <a:dk2>
        <a:srgbClr val="FF6600"/>
      </a:dk2>
      <a:lt2>
        <a:srgbClr val="00AA50"/>
      </a:lt2>
      <a:accent1>
        <a:srgbClr val="9B50D7"/>
      </a:accent1>
      <a:accent2>
        <a:srgbClr val="28B9F5"/>
      </a:accent2>
      <a:accent3>
        <a:srgbClr val="FFFFFF"/>
      </a:accent3>
      <a:accent4>
        <a:srgbClr val="18367B"/>
      </a:accent4>
      <a:accent5>
        <a:srgbClr val="CBB3E8"/>
      </a:accent5>
      <a:accent6>
        <a:srgbClr val="23A7DE"/>
      </a:accent6>
      <a:hlink>
        <a:srgbClr val="CD0078"/>
      </a:hlink>
      <a:folHlink>
        <a:srgbClr val="23E100"/>
      </a:folHlink>
    </a:clrScheme>
    <a:fontScheme name="Office Theme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lnDef>
  </a:objectDefaults>
  <a:extraClrSchemeLst>
    <a:extraClrScheme>
      <a:clrScheme name="Office Theme 1">
        <a:dk1>
          <a:srgbClr val="1E4191"/>
        </a:dk1>
        <a:lt1>
          <a:srgbClr val="FFFFFF"/>
        </a:lt1>
        <a:dk2>
          <a:srgbClr val="FF6600"/>
        </a:dk2>
        <a:lt2>
          <a:srgbClr val="00AA50"/>
        </a:lt2>
        <a:accent1>
          <a:srgbClr val="9B50D7"/>
        </a:accent1>
        <a:accent2>
          <a:srgbClr val="28B9F5"/>
        </a:accent2>
        <a:accent3>
          <a:srgbClr val="FFFFFF"/>
        </a:accent3>
        <a:accent4>
          <a:srgbClr val="18367B"/>
        </a:accent4>
        <a:accent5>
          <a:srgbClr val="CBB3E8"/>
        </a:accent5>
        <a:accent6>
          <a:srgbClr val="23A7DE"/>
        </a:accent6>
        <a:hlink>
          <a:srgbClr val="EBD70A"/>
        </a:hlink>
        <a:folHlink>
          <a:srgbClr val="23E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>September 22, 2004 – Version 1.1</cp:keywords>
  <dc:description>General Electric Company 2004</dc:description>
  <cp:lastModifiedBy/>
  <cp:revision>1</cp:revision>
  <cp:lastPrinted>2003-08-29T14:38:12Z</cp:lastPrinted>
  <dcterms:created xsi:type="dcterms:W3CDTF">2012-04-07T19:44:43Z</dcterms:created>
  <dcterms:modified xsi:type="dcterms:W3CDTF">2012-09-04T02:43:36Z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NumberOfSlides">
    <vt:i4>0</vt:i4>
  </property>
  <property fmtid="{D5CDD505-2E9C-101B-9397-08002B2CF9AE}" pid="4" name="RevisionCount">
    <vt:i4>1</vt:i4>
  </property>
</Properties>
</file>